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88" r:id="rId9"/>
    <p:sldId id="263" r:id="rId10"/>
    <p:sldId id="264" r:id="rId11"/>
    <p:sldId id="265" r:id="rId12"/>
    <p:sldId id="266" r:id="rId13"/>
    <p:sldId id="267" r:id="rId14"/>
    <p:sldId id="268" r:id="rId15"/>
    <p:sldId id="269" r:id="rId16"/>
    <p:sldId id="270" r:id="rId17"/>
    <p:sldId id="272" r:id="rId18"/>
    <p:sldId id="271"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50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20A59F7-419F-45C8-A6F3-F1DC9EE48D14}" type="datetimeFigureOut">
              <a:rPr lang="zh-CN" altLang="en-US" smtClean="0"/>
              <a:t>2015/9/19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38072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0A59F7-419F-45C8-A6F3-F1DC9EE48D14}" type="datetimeFigureOut">
              <a:rPr lang="zh-CN" altLang="en-US" smtClean="0"/>
              <a:t>2015/9/19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3908177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0A59F7-419F-45C8-A6F3-F1DC9EE48D14}" type="datetimeFigureOut">
              <a:rPr lang="zh-CN" altLang="en-US" smtClean="0"/>
              <a:t>2015/9/19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615801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0A59F7-419F-45C8-A6F3-F1DC9EE48D14}" type="datetimeFigureOut">
              <a:rPr lang="zh-CN" altLang="en-US" smtClean="0"/>
              <a:t>2015/9/19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3245362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20A59F7-419F-45C8-A6F3-F1DC9EE48D14}" type="datetimeFigureOut">
              <a:rPr lang="zh-CN" altLang="en-US" smtClean="0"/>
              <a:t>2015/9/19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3288548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20A59F7-419F-45C8-A6F3-F1DC9EE48D14}" type="datetimeFigureOut">
              <a:rPr lang="zh-CN" altLang="en-US" smtClean="0"/>
              <a:t>2015/9/19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200860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20A59F7-419F-45C8-A6F3-F1DC9EE48D14}" type="datetimeFigureOut">
              <a:rPr lang="zh-CN" altLang="en-US" smtClean="0"/>
              <a:t>2015/9/19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3457954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20A59F7-419F-45C8-A6F3-F1DC9EE48D14}" type="datetimeFigureOut">
              <a:rPr lang="zh-CN" altLang="en-US" smtClean="0"/>
              <a:t>2015/9/19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2750235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0A59F7-419F-45C8-A6F3-F1DC9EE48D14}" type="datetimeFigureOut">
              <a:rPr lang="zh-CN" altLang="en-US" smtClean="0"/>
              <a:t>2015/9/19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3997860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20A59F7-419F-45C8-A6F3-F1DC9EE48D14}" type="datetimeFigureOut">
              <a:rPr lang="zh-CN" altLang="en-US" smtClean="0"/>
              <a:t>2015/9/19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157594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20A59F7-419F-45C8-A6F3-F1DC9EE48D14}" type="datetimeFigureOut">
              <a:rPr lang="zh-CN" altLang="en-US" smtClean="0"/>
              <a:t>2015/9/19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31860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A59F7-419F-45C8-A6F3-F1DC9EE48D14}" type="datetimeFigureOut">
              <a:rPr lang="zh-CN" altLang="en-US" smtClean="0"/>
              <a:t>2015/9/19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92030-08B0-44E4-B6EE-E255C2281AEE}" type="slidenum">
              <a:rPr lang="zh-CN" altLang="en-US" smtClean="0"/>
              <a:t>‹#›</a:t>
            </a:fld>
            <a:endParaRPr lang="zh-CN" altLang="en-US"/>
          </a:p>
        </p:txBody>
      </p:sp>
    </p:spTree>
    <p:extLst>
      <p:ext uri="{BB962C8B-B14F-4D97-AF65-F5344CB8AC3E}">
        <p14:creationId xmlns:p14="http://schemas.microsoft.com/office/powerpoint/2010/main" val="963777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6003" y="-24165"/>
            <a:ext cx="9144000" cy="1642194"/>
          </a:xfrm>
        </p:spPr>
        <p:txBody>
          <a:bodyPr>
            <a:noAutofit/>
          </a:bodyPr>
          <a:lstStyle/>
          <a:p>
            <a:r>
              <a:rPr lang="en-US" altLang="zh-CN" sz="4800" b="1" dirty="0" smtClean="0"/>
              <a:t>Neural Networks : Representation</a:t>
            </a:r>
            <a:br>
              <a:rPr lang="en-US" altLang="zh-CN" sz="4800" b="1" dirty="0" smtClean="0"/>
            </a:br>
            <a:r>
              <a:rPr lang="en-US" altLang="zh-CN" sz="4800" b="1" dirty="0" smtClean="0"/>
              <a:t>Non-linear hypothesis</a:t>
            </a:r>
            <a:endParaRPr lang="zh-CN" altLang="en-US" sz="4800" b="1" dirty="0"/>
          </a:p>
        </p:txBody>
      </p:sp>
      <p:pic>
        <p:nvPicPr>
          <p:cNvPr id="6" name="内容占位符 5"/>
          <p:cNvPicPr>
            <a:picLocks noGrp="1" noChangeAspect="1"/>
          </p:cNvPicPr>
          <p:nvPr>
            <p:ph idx="1"/>
          </p:nvPr>
        </p:nvPicPr>
        <p:blipFill rotWithShape="1">
          <a:blip r:embed="rId2">
            <a:extLst>
              <a:ext uri="{28A0092B-C50C-407E-A947-70E740481C1C}">
                <a14:useLocalDpi xmlns:a14="http://schemas.microsoft.com/office/drawing/2010/main" val="0"/>
              </a:ext>
            </a:extLst>
          </a:blip>
          <a:srcRect t="4370"/>
          <a:stretch/>
        </p:blipFill>
        <p:spPr>
          <a:xfrm>
            <a:off x="4507" y="2114171"/>
            <a:ext cx="9193460" cy="4752528"/>
          </a:xfrm>
        </p:spPr>
      </p:pic>
      <p:sp>
        <p:nvSpPr>
          <p:cNvPr id="2" name="TextBox 1"/>
          <p:cNvSpPr txBox="1"/>
          <p:nvPr/>
        </p:nvSpPr>
        <p:spPr>
          <a:xfrm>
            <a:off x="323529" y="1268760"/>
            <a:ext cx="8424936" cy="954107"/>
          </a:xfrm>
          <a:prstGeom prst="rect">
            <a:avLst/>
          </a:prstGeom>
          <a:noFill/>
        </p:spPr>
        <p:txBody>
          <a:bodyPr wrap="square" rtlCol="0">
            <a:spAutoFit/>
          </a:bodyPr>
          <a:lstStyle/>
          <a:p>
            <a:r>
              <a:rPr lang="en-US" altLang="zh-CN" sz="2800" dirty="0" smtClean="0"/>
              <a:t>What are the odds that your houses will be sold within the next 6 months?</a:t>
            </a:r>
            <a:endParaRPr lang="zh-CN" altLang="en-US" sz="2800" dirty="0"/>
          </a:p>
        </p:txBody>
      </p:sp>
    </p:spTree>
    <p:extLst>
      <p:ext uri="{BB962C8B-B14F-4D97-AF65-F5344CB8AC3E}">
        <p14:creationId xmlns:p14="http://schemas.microsoft.com/office/powerpoint/2010/main" val="36283920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0728"/>
            <a:ext cx="9228969" cy="4968552"/>
          </a:xfrm>
        </p:spPr>
      </p:pic>
    </p:spTree>
    <p:extLst>
      <p:ext uri="{BB962C8B-B14F-4D97-AF65-F5344CB8AC3E}">
        <p14:creationId xmlns:p14="http://schemas.microsoft.com/office/powerpoint/2010/main" val="42628718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80728"/>
            <a:ext cx="9195590" cy="4752528"/>
          </a:xfrm>
        </p:spPr>
      </p:pic>
    </p:spTree>
    <p:extLst>
      <p:ext uri="{BB962C8B-B14F-4D97-AF65-F5344CB8AC3E}">
        <p14:creationId xmlns:p14="http://schemas.microsoft.com/office/powerpoint/2010/main" val="2041255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b="1" dirty="0" smtClean="0"/>
              <a:t>Model representation I</a:t>
            </a:r>
            <a:endParaRPr lang="zh-CN" altLang="en-US" sz="4800" b="1"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5" y="1268760"/>
            <a:ext cx="9322755" cy="5400600"/>
          </a:xfrm>
        </p:spPr>
      </p:pic>
    </p:spTree>
    <p:extLst>
      <p:ext uri="{BB962C8B-B14F-4D97-AF65-F5344CB8AC3E}">
        <p14:creationId xmlns:p14="http://schemas.microsoft.com/office/powerpoint/2010/main" val="3768156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1539" r="4483"/>
          <a:stretch/>
        </p:blipFill>
        <p:spPr>
          <a:xfrm>
            <a:off x="0" y="20261"/>
            <a:ext cx="9144000" cy="6870739"/>
          </a:xfrm>
        </p:spPr>
      </p:pic>
    </p:spTree>
    <p:extLst>
      <p:ext uri="{BB962C8B-B14F-4D97-AF65-F5344CB8AC3E}">
        <p14:creationId xmlns:p14="http://schemas.microsoft.com/office/powerpoint/2010/main" val="30362703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20688"/>
            <a:ext cx="9162429" cy="5688632"/>
          </a:xfrm>
        </p:spPr>
      </p:pic>
    </p:spTree>
    <p:extLst>
      <p:ext uri="{BB962C8B-B14F-4D97-AF65-F5344CB8AC3E}">
        <p14:creationId xmlns:p14="http://schemas.microsoft.com/office/powerpoint/2010/main" val="32399855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988840"/>
            <a:ext cx="8568952" cy="4869160"/>
          </a:xfrm>
          <a:prstGeom prst="rect">
            <a:avLst/>
          </a:prstGeom>
        </p:spPr>
      </p:pic>
      <p:sp>
        <p:nvSpPr>
          <p:cNvPr id="3" name="内容占位符 2"/>
          <p:cNvSpPr>
            <a:spLocks noGrp="1"/>
          </p:cNvSpPr>
          <p:nvPr>
            <p:ph idx="1"/>
          </p:nvPr>
        </p:nvSpPr>
        <p:spPr>
          <a:xfrm>
            <a:off x="0" y="11651"/>
            <a:ext cx="9036496" cy="3744416"/>
          </a:xfrm>
        </p:spPr>
        <p:txBody>
          <a:bodyPr>
            <a:normAutofit/>
          </a:bodyPr>
          <a:lstStyle/>
          <a:p>
            <a:r>
              <a:rPr lang="en-US" altLang="zh-CN" sz="2600" dirty="0" smtClean="0"/>
              <a:t> </a:t>
            </a:r>
            <a:r>
              <a:rPr lang="en-US" altLang="zh-CN" sz="2600" dirty="0"/>
              <a:t>We are going to model a neuron as a logistic unit</a:t>
            </a:r>
            <a:r>
              <a:rPr lang="en-US" altLang="zh-CN" sz="2600" dirty="0" smtClean="0"/>
              <a:t>.</a:t>
            </a:r>
          </a:p>
          <a:p>
            <a:r>
              <a:rPr lang="en-US" altLang="zh-CN" sz="2600" dirty="0" smtClean="0"/>
              <a:t>When </a:t>
            </a:r>
            <a:r>
              <a:rPr lang="en-US" altLang="zh-CN" sz="2600" dirty="0"/>
              <a:t>we talk about neural networks, sometimes we’ll say that this is an artificial neuron with a sigmoid or a logistic activation function. So activation function in the terminology is the term for that function </a:t>
            </a:r>
            <a:r>
              <a:rPr lang="en-US" altLang="zh-CN" sz="2600" dirty="0" smtClean="0"/>
              <a:t>g(z). Weights is the parameters of the model.</a:t>
            </a:r>
          </a:p>
          <a:p>
            <a:endParaRPr lang="zh-CN" altLang="en-US" dirty="0"/>
          </a:p>
        </p:txBody>
      </p:sp>
    </p:spTree>
    <p:extLst>
      <p:ext uri="{BB962C8B-B14F-4D97-AF65-F5344CB8AC3E}">
        <p14:creationId xmlns:p14="http://schemas.microsoft.com/office/powerpoint/2010/main" val="769057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587" t="2426"/>
          <a:stretch/>
        </p:blipFill>
        <p:spPr>
          <a:xfrm>
            <a:off x="467544" y="1988840"/>
            <a:ext cx="8194810" cy="4869160"/>
          </a:xfrm>
          <a:prstGeom prst="rect">
            <a:avLst/>
          </a:prstGeom>
        </p:spPr>
      </p:pic>
      <p:sp>
        <p:nvSpPr>
          <p:cNvPr id="3" name="内容占位符 2"/>
          <p:cNvSpPr>
            <a:spLocks noGrp="1"/>
          </p:cNvSpPr>
          <p:nvPr>
            <p:ph idx="1"/>
          </p:nvPr>
        </p:nvSpPr>
        <p:spPr>
          <a:xfrm>
            <a:off x="457200" y="332656"/>
            <a:ext cx="8229600" cy="5793507"/>
          </a:xfrm>
        </p:spPr>
        <p:txBody>
          <a:bodyPr>
            <a:normAutofit/>
          </a:bodyPr>
          <a:lstStyle/>
          <a:p>
            <a:r>
              <a:rPr lang="en-US" altLang="zh-CN" sz="2800" dirty="0" smtClean="0"/>
              <a:t> In supervised learning, you could see the input, and you could see the correct outputs. Whereas the hidden layer are values you don’t get to observe in the training set, it is not x nor y, so it’s called hidden.</a:t>
            </a:r>
            <a:endParaRPr lang="zh-CN" altLang="en-US" sz="2800" dirty="0"/>
          </a:p>
        </p:txBody>
      </p:sp>
    </p:spTree>
    <p:extLst>
      <p:ext uri="{BB962C8B-B14F-4D97-AF65-F5344CB8AC3E}">
        <p14:creationId xmlns:p14="http://schemas.microsoft.com/office/powerpoint/2010/main" val="13849360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rotWithShape="1">
          <a:blip r:embed="rId2">
            <a:extLst>
              <a:ext uri="{28A0092B-C50C-407E-A947-70E740481C1C}">
                <a14:useLocalDpi xmlns:a14="http://schemas.microsoft.com/office/drawing/2010/main" val="0"/>
              </a:ext>
            </a:extLst>
          </a:blip>
          <a:srcRect l="1441" t="-641" r="1801" b="641"/>
          <a:stretch/>
        </p:blipFill>
        <p:spPr>
          <a:xfrm>
            <a:off x="-429" y="548680"/>
            <a:ext cx="9180675" cy="5328592"/>
          </a:xfrm>
        </p:spPr>
      </p:pic>
    </p:spTree>
    <p:extLst>
      <p:ext uri="{BB962C8B-B14F-4D97-AF65-F5344CB8AC3E}">
        <p14:creationId xmlns:p14="http://schemas.microsoft.com/office/powerpoint/2010/main" val="3672005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60648"/>
            <a:ext cx="9044088" cy="5760640"/>
          </a:xfrm>
        </p:spPr>
      </p:pic>
    </p:spTree>
    <p:extLst>
      <p:ext uri="{BB962C8B-B14F-4D97-AF65-F5344CB8AC3E}">
        <p14:creationId xmlns:p14="http://schemas.microsoft.com/office/powerpoint/2010/main" val="3386507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76672"/>
            <a:ext cx="9144000" cy="5059236"/>
          </a:xfrm>
        </p:spPr>
      </p:pic>
      <p:sp>
        <p:nvSpPr>
          <p:cNvPr id="2" name="标题 1"/>
          <p:cNvSpPr>
            <a:spLocks noGrp="1"/>
          </p:cNvSpPr>
          <p:nvPr>
            <p:ph type="title"/>
          </p:nvPr>
        </p:nvSpPr>
        <p:spPr>
          <a:xfrm>
            <a:off x="467544" y="0"/>
            <a:ext cx="8229600" cy="1143000"/>
          </a:xfrm>
        </p:spPr>
        <p:txBody>
          <a:bodyPr>
            <a:normAutofit/>
          </a:bodyPr>
          <a:lstStyle/>
          <a:p>
            <a:r>
              <a:rPr lang="en-US" altLang="zh-CN" sz="4800" b="1" dirty="0" smtClean="0"/>
              <a:t>Model presentation II</a:t>
            </a:r>
            <a:endParaRPr lang="zh-CN" altLang="en-US" sz="4800" b="1" dirty="0"/>
          </a:p>
        </p:txBody>
      </p:sp>
      <p:sp>
        <p:nvSpPr>
          <p:cNvPr id="5" name="TextBox 4"/>
          <p:cNvSpPr txBox="1"/>
          <p:nvPr/>
        </p:nvSpPr>
        <p:spPr>
          <a:xfrm>
            <a:off x="0" y="5373216"/>
            <a:ext cx="9324528" cy="1569660"/>
          </a:xfrm>
          <a:prstGeom prst="rect">
            <a:avLst/>
          </a:prstGeom>
          <a:noFill/>
        </p:spPr>
        <p:txBody>
          <a:bodyPr wrap="square" rtlCol="0">
            <a:spAutoFit/>
          </a:bodyPr>
          <a:lstStyle/>
          <a:p>
            <a:r>
              <a:rPr lang="en-US" altLang="zh-CN" sz="2400" dirty="0" smtClean="0"/>
              <a:t>The process of computing the activation from the input layer, then the hidden layer, then the output layer, that’s called forward propagation, what we will do is just worked out a vectored implementation of the procedure. </a:t>
            </a:r>
            <a:endParaRPr lang="zh-CN" altLang="en-US" sz="2400" dirty="0"/>
          </a:p>
        </p:txBody>
      </p:sp>
    </p:spTree>
    <p:extLst>
      <p:ext uri="{BB962C8B-B14F-4D97-AF65-F5344CB8AC3E}">
        <p14:creationId xmlns:p14="http://schemas.microsoft.com/office/powerpoint/2010/main" val="114768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21" y="764704"/>
            <a:ext cx="9324528" cy="5057009"/>
          </a:xfrm>
        </p:spPr>
      </p:pic>
    </p:spTree>
    <p:extLst>
      <p:ext uri="{BB962C8B-B14F-4D97-AF65-F5344CB8AC3E}">
        <p14:creationId xmlns:p14="http://schemas.microsoft.com/office/powerpoint/2010/main" val="16946404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6" y="980728"/>
            <a:ext cx="9247947" cy="4896544"/>
          </a:xfrm>
        </p:spPr>
      </p:pic>
    </p:spTree>
    <p:extLst>
      <p:ext uri="{BB962C8B-B14F-4D97-AF65-F5344CB8AC3E}">
        <p14:creationId xmlns:p14="http://schemas.microsoft.com/office/powerpoint/2010/main" val="606705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88640"/>
            <a:ext cx="9144000" cy="1196234"/>
          </a:xfrm>
        </p:spPr>
        <p:txBody>
          <a:bodyPr>
            <a:normAutofit fontScale="92500" lnSpcReduction="10000"/>
          </a:bodyPr>
          <a:lstStyle/>
          <a:p>
            <a:r>
              <a:rPr lang="en-US" altLang="zh-CN" sz="2800" dirty="0" smtClean="0"/>
              <a:t> The way that neural networks are connected, that’s called architecture. So the term architecture refers to how the different neurons are connected to each other.</a:t>
            </a:r>
            <a:endParaRPr lang="zh-CN" altLang="en-US" sz="2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 y="1412776"/>
            <a:ext cx="9125883" cy="5112568"/>
          </a:xfrm>
          <a:prstGeom prst="rect">
            <a:avLst/>
          </a:prstGeom>
        </p:spPr>
      </p:pic>
    </p:spTree>
    <p:extLst>
      <p:ext uri="{BB962C8B-B14F-4D97-AF65-F5344CB8AC3E}">
        <p14:creationId xmlns:p14="http://schemas.microsoft.com/office/powerpoint/2010/main" val="163909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47" y="476672"/>
            <a:ext cx="9173068" cy="5760640"/>
          </a:xfrm>
        </p:spPr>
      </p:pic>
    </p:spTree>
    <p:extLst>
      <p:ext uri="{BB962C8B-B14F-4D97-AF65-F5344CB8AC3E}">
        <p14:creationId xmlns:p14="http://schemas.microsoft.com/office/powerpoint/2010/main" val="14050779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800" b="1" dirty="0" smtClean="0"/>
              <a:t>Examples and Intuitions I</a:t>
            </a:r>
            <a:endParaRPr lang="zh-CN" altLang="en-US" sz="4800" b="1"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24744"/>
            <a:ext cx="9252520" cy="5623639"/>
          </a:xfrm>
        </p:spPr>
      </p:pic>
    </p:spTree>
    <p:extLst>
      <p:ext uri="{BB962C8B-B14F-4D97-AF65-F5344CB8AC3E}">
        <p14:creationId xmlns:p14="http://schemas.microsoft.com/office/powerpoint/2010/main" val="869119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035" y="836712"/>
            <a:ext cx="9237035" cy="4968552"/>
          </a:xfrm>
        </p:spPr>
      </p:pic>
    </p:spTree>
    <p:extLst>
      <p:ext uri="{BB962C8B-B14F-4D97-AF65-F5344CB8AC3E}">
        <p14:creationId xmlns:p14="http://schemas.microsoft.com/office/powerpoint/2010/main" val="1725717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42" y="764704"/>
            <a:ext cx="9312361" cy="5156346"/>
          </a:xfrm>
        </p:spPr>
      </p:pic>
      <p:sp>
        <p:nvSpPr>
          <p:cNvPr id="5" name="矩形 4"/>
          <p:cNvSpPr/>
          <p:nvPr/>
        </p:nvSpPr>
        <p:spPr>
          <a:xfrm>
            <a:off x="107504" y="3789040"/>
            <a:ext cx="216024" cy="20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81807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2736"/>
            <a:ext cx="9385374" cy="4608512"/>
          </a:xfrm>
        </p:spPr>
      </p:pic>
    </p:spTree>
    <p:extLst>
      <p:ext uri="{BB962C8B-B14F-4D97-AF65-F5344CB8AC3E}">
        <p14:creationId xmlns:p14="http://schemas.microsoft.com/office/powerpoint/2010/main" val="19071085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b="1" dirty="0" smtClean="0"/>
              <a:t>Examples and Intuitions II</a:t>
            </a:r>
            <a:endParaRPr lang="zh-CN" altLang="en-US" sz="5400" b="1"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7" y="1340768"/>
            <a:ext cx="9229820" cy="5256584"/>
          </a:xfrm>
        </p:spPr>
      </p:pic>
    </p:spTree>
    <p:extLst>
      <p:ext uri="{BB962C8B-B14F-4D97-AF65-F5344CB8AC3E}">
        <p14:creationId xmlns:p14="http://schemas.microsoft.com/office/powerpoint/2010/main" val="30935269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52736"/>
            <a:ext cx="9186590" cy="4824536"/>
          </a:xfrm>
        </p:spPr>
      </p:pic>
    </p:spTree>
    <p:extLst>
      <p:ext uri="{BB962C8B-B14F-4D97-AF65-F5344CB8AC3E}">
        <p14:creationId xmlns:p14="http://schemas.microsoft.com/office/powerpoint/2010/main" val="6097990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2116" r="2116"/>
          <a:stretch/>
        </p:blipFill>
        <p:spPr>
          <a:xfrm>
            <a:off x="-49469" y="764704"/>
            <a:ext cx="9193469" cy="5328592"/>
          </a:xfrm>
        </p:spPr>
      </p:pic>
    </p:spTree>
    <p:extLst>
      <p:ext uri="{BB962C8B-B14F-4D97-AF65-F5344CB8AC3E}">
        <p14:creationId xmlns:p14="http://schemas.microsoft.com/office/powerpoint/2010/main" val="3860519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509" y="980728"/>
            <a:ext cx="9065491" cy="4896544"/>
          </a:xfrm>
        </p:spPr>
      </p:pic>
    </p:spTree>
    <p:extLst>
      <p:ext uri="{BB962C8B-B14F-4D97-AF65-F5344CB8AC3E}">
        <p14:creationId xmlns:p14="http://schemas.microsoft.com/office/powerpoint/2010/main" val="35108289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1675"/>
          <a:stretch/>
        </p:blipFill>
        <p:spPr>
          <a:xfrm>
            <a:off x="-1" y="908720"/>
            <a:ext cx="9124895" cy="4824536"/>
          </a:xfrm>
        </p:spPr>
      </p:pic>
    </p:spTree>
    <p:extLst>
      <p:ext uri="{BB962C8B-B14F-4D97-AF65-F5344CB8AC3E}">
        <p14:creationId xmlns:p14="http://schemas.microsoft.com/office/powerpoint/2010/main" val="24677703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b="1" dirty="0" smtClean="0"/>
              <a:t>Multi-class classification</a:t>
            </a:r>
            <a:endParaRPr lang="zh-CN" altLang="en-US" sz="5400" b="1"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1837" r="1264"/>
          <a:stretch/>
        </p:blipFill>
        <p:spPr>
          <a:xfrm>
            <a:off x="0" y="1196752"/>
            <a:ext cx="9144000" cy="5623978"/>
          </a:xfrm>
        </p:spPr>
      </p:pic>
    </p:spTree>
    <p:extLst>
      <p:ext uri="{BB962C8B-B14F-4D97-AF65-F5344CB8AC3E}">
        <p14:creationId xmlns:p14="http://schemas.microsoft.com/office/powerpoint/2010/main" val="9662397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08720"/>
            <a:ext cx="9217023" cy="5112568"/>
          </a:xfrm>
        </p:spPr>
      </p:pic>
    </p:spTree>
    <p:extLst>
      <p:ext uri="{BB962C8B-B14F-4D97-AF65-F5344CB8AC3E}">
        <p14:creationId xmlns:p14="http://schemas.microsoft.com/office/powerpoint/2010/main" val="2921407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4704"/>
            <a:ext cx="9165590" cy="4896544"/>
          </a:xfrm>
        </p:spPr>
      </p:pic>
    </p:spTree>
    <p:extLst>
      <p:ext uri="{BB962C8B-B14F-4D97-AF65-F5344CB8AC3E}">
        <p14:creationId xmlns:p14="http://schemas.microsoft.com/office/powerpoint/2010/main" val="2172593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73" y="332656"/>
            <a:ext cx="9684568" cy="6114114"/>
          </a:xfrm>
        </p:spPr>
      </p:pic>
    </p:spTree>
    <p:extLst>
      <p:ext uri="{BB962C8B-B14F-4D97-AF65-F5344CB8AC3E}">
        <p14:creationId xmlns:p14="http://schemas.microsoft.com/office/powerpoint/2010/main" val="1343749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4704"/>
            <a:ext cx="9201584" cy="5256584"/>
          </a:xfrm>
        </p:spPr>
      </p:pic>
    </p:spTree>
    <p:extLst>
      <p:ext uri="{BB962C8B-B14F-4D97-AF65-F5344CB8AC3E}">
        <p14:creationId xmlns:p14="http://schemas.microsoft.com/office/powerpoint/2010/main" val="2655108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36712"/>
            <a:ext cx="9144432" cy="5112568"/>
          </a:xfrm>
        </p:spPr>
      </p:pic>
      <p:sp>
        <p:nvSpPr>
          <p:cNvPr id="5" name="矩形 4"/>
          <p:cNvSpPr/>
          <p:nvPr/>
        </p:nvSpPr>
        <p:spPr>
          <a:xfrm>
            <a:off x="143508" y="2683768"/>
            <a:ext cx="216024" cy="3409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4827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341" y="1130618"/>
            <a:ext cx="9144000" cy="5721499"/>
          </a:xfrm>
        </p:spPr>
        <p:txBody>
          <a:bodyPr/>
          <a:lstStyle/>
          <a:p>
            <a:r>
              <a:rPr lang="en-US" altLang="zh-CN" dirty="0" smtClean="0"/>
              <a:t> So simple logistic regression together with adding in maybe the quadratic or the cubic features that’s not just a good way to learn complex non-linear hypothesis when n is large because you just end up with too many features. So I’ll tell you neural network which turns out much better way to learn complex hypothesis, complex non-linear hypothesis even when your features space and n is large.</a:t>
            </a:r>
            <a:endParaRPr lang="zh-CN" altLang="en-US" dirty="0"/>
          </a:p>
        </p:txBody>
      </p:sp>
    </p:spTree>
    <p:extLst>
      <p:ext uri="{BB962C8B-B14F-4D97-AF65-F5344CB8AC3E}">
        <p14:creationId xmlns:p14="http://schemas.microsoft.com/office/powerpoint/2010/main" val="1490016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b="1" dirty="0" smtClean="0"/>
              <a:t>Neural network and brain</a:t>
            </a:r>
            <a:endParaRPr lang="zh-CN" altLang="en-US" sz="5400" b="1"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32856"/>
            <a:ext cx="9157542" cy="3744416"/>
          </a:xfrm>
        </p:spPr>
      </p:pic>
    </p:spTree>
    <p:extLst>
      <p:ext uri="{BB962C8B-B14F-4D97-AF65-F5344CB8AC3E}">
        <p14:creationId xmlns:p14="http://schemas.microsoft.com/office/powerpoint/2010/main" val="224684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08720"/>
            <a:ext cx="9230700" cy="5112568"/>
          </a:xfrm>
        </p:spPr>
      </p:pic>
    </p:spTree>
    <p:extLst>
      <p:ext uri="{BB962C8B-B14F-4D97-AF65-F5344CB8AC3E}">
        <p14:creationId xmlns:p14="http://schemas.microsoft.com/office/powerpoint/2010/main" val="34016248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6681</TotalTime>
  <Words>288</Words>
  <Application>Microsoft Office PowerPoint</Application>
  <PresentationFormat>全屏显示(4:3)</PresentationFormat>
  <Paragraphs>14</Paragraphs>
  <Slides>33</Slides>
  <Notes>0</Notes>
  <HiddenSlides>0</HiddenSlides>
  <MMClips>0</MMClips>
  <ScaleCrop>false</ScaleCrop>
  <HeadingPairs>
    <vt:vector size="4" baseType="variant">
      <vt:variant>
        <vt:lpstr>主题</vt:lpstr>
      </vt:variant>
      <vt:variant>
        <vt:i4>1</vt:i4>
      </vt:variant>
      <vt:variant>
        <vt:lpstr>幻灯片标题</vt:lpstr>
      </vt:variant>
      <vt:variant>
        <vt:i4>33</vt:i4>
      </vt:variant>
    </vt:vector>
  </HeadingPairs>
  <TitlesOfParts>
    <vt:vector size="34" baseType="lpstr">
      <vt:lpstr>Office 主题​​</vt:lpstr>
      <vt:lpstr>Neural Networks : Representation Non-linear hypothesis</vt:lpstr>
      <vt:lpstr>PowerPoint 演示文稿</vt:lpstr>
      <vt:lpstr>PowerPoint 演示文稿</vt:lpstr>
      <vt:lpstr>PowerPoint 演示文稿</vt:lpstr>
      <vt:lpstr>PowerPoint 演示文稿</vt:lpstr>
      <vt:lpstr>PowerPoint 演示文稿</vt:lpstr>
      <vt:lpstr>PowerPoint 演示文稿</vt:lpstr>
      <vt:lpstr>Neural network and brain</vt:lpstr>
      <vt:lpstr>PowerPoint 演示文稿</vt:lpstr>
      <vt:lpstr>PowerPoint 演示文稿</vt:lpstr>
      <vt:lpstr>PowerPoint 演示文稿</vt:lpstr>
      <vt:lpstr>Model representation I</vt:lpstr>
      <vt:lpstr>PowerPoint 演示文稿</vt:lpstr>
      <vt:lpstr>PowerPoint 演示文稿</vt:lpstr>
      <vt:lpstr>PowerPoint 演示文稿</vt:lpstr>
      <vt:lpstr>PowerPoint 演示文稿</vt:lpstr>
      <vt:lpstr>PowerPoint 演示文稿</vt:lpstr>
      <vt:lpstr>PowerPoint 演示文稿</vt:lpstr>
      <vt:lpstr>Model presentation II</vt:lpstr>
      <vt:lpstr>PowerPoint 演示文稿</vt:lpstr>
      <vt:lpstr>PowerPoint 演示文稿</vt:lpstr>
      <vt:lpstr>PowerPoint 演示文稿</vt:lpstr>
      <vt:lpstr>Examples and Intuitions I</vt:lpstr>
      <vt:lpstr>PowerPoint 演示文稿</vt:lpstr>
      <vt:lpstr>PowerPoint 演示文稿</vt:lpstr>
      <vt:lpstr>PowerPoint 演示文稿</vt:lpstr>
      <vt:lpstr>Examples and Intuitions II</vt:lpstr>
      <vt:lpstr>PowerPoint 演示文稿</vt:lpstr>
      <vt:lpstr>PowerPoint 演示文稿</vt:lpstr>
      <vt:lpstr>PowerPoint 演示文稿</vt:lpstr>
      <vt:lpstr>Multi-class classification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 Representation Non-linear hypothesis</dc:title>
  <dc:creator>204</dc:creator>
  <cp:lastModifiedBy>204</cp:lastModifiedBy>
  <cp:revision>36</cp:revision>
  <dcterms:created xsi:type="dcterms:W3CDTF">2015-09-16T11:51:42Z</dcterms:created>
  <dcterms:modified xsi:type="dcterms:W3CDTF">2015-09-22T05:28:52Z</dcterms:modified>
</cp:coreProperties>
</file>